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58" r:id="rId7"/>
    <p:sldId id="259" r:id="rId8"/>
    <p:sldId id="265" r:id="rId9"/>
    <p:sldId id="260" r:id="rId10"/>
    <p:sldId id="266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3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A38EF-F74D-4C27-8C3C-2CA2561E0B77}" v="4" dt="2021-04-19T15:47:38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Slack" userId="e1495a5e82f2242d" providerId="LiveId" clId="{F9FA38EF-F74D-4C27-8C3C-2CA2561E0B77}"/>
    <pc:docChg chg="undo custSel addSld delSld modSld modShowInfo">
      <pc:chgData name="Robert Slack" userId="e1495a5e82f2242d" providerId="LiveId" clId="{F9FA38EF-F74D-4C27-8C3C-2CA2561E0B77}" dt="2021-04-19T15:54:39.912" v="308" actId="2696"/>
      <pc:docMkLst>
        <pc:docMk/>
      </pc:docMkLst>
      <pc:sldChg chg="modSp mod">
        <pc:chgData name="Robert Slack" userId="e1495a5e82f2242d" providerId="LiveId" clId="{F9FA38EF-F74D-4C27-8C3C-2CA2561E0B77}" dt="2021-04-19T14:07:41.471" v="2" actId="14100"/>
        <pc:sldMkLst>
          <pc:docMk/>
          <pc:sldMk cId="2465205315" sldId="256"/>
        </pc:sldMkLst>
        <pc:picChg chg="mod">
          <ac:chgData name="Robert Slack" userId="e1495a5e82f2242d" providerId="LiveId" clId="{F9FA38EF-F74D-4C27-8C3C-2CA2561E0B77}" dt="2021-04-19T14:07:41.471" v="2" actId="14100"/>
          <ac:picMkLst>
            <pc:docMk/>
            <pc:sldMk cId="2465205315" sldId="256"/>
            <ac:picMk id="5" creationId="{52A505FC-C720-4385-AA38-D7FC5012A4A7}"/>
          </ac:picMkLst>
        </pc:picChg>
      </pc:sldChg>
      <pc:sldChg chg="mod modShow">
        <pc:chgData name="Robert Slack" userId="e1495a5e82f2242d" providerId="LiveId" clId="{F9FA38EF-F74D-4C27-8C3C-2CA2561E0B77}" dt="2021-04-19T14:52:39.377" v="15" actId="729"/>
        <pc:sldMkLst>
          <pc:docMk/>
          <pc:sldMk cId="2934070323" sldId="269"/>
        </pc:sldMkLst>
      </pc:sldChg>
      <pc:sldChg chg="addSp delSp modSp new mod">
        <pc:chgData name="Robert Slack" userId="e1495a5e82f2242d" providerId="LiveId" clId="{F9FA38EF-F74D-4C27-8C3C-2CA2561E0B77}" dt="2021-04-19T15:50:42.681" v="306" actId="14100"/>
        <pc:sldMkLst>
          <pc:docMk/>
          <pc:sldMk cId="1809818176" sldId="273"/>
        </pc:sldMkLst>
        <pc:picChg chg="add mod modCrop">
          <ac:chgData name="Robert Slack" userId="e1495a5e82f2242d" providerId="LiveId" clId="{F9FA38EF-F74D-4C27-8C3C-2CA2561E0B77}" dt="2021-04-19T15:50:31.750" v="304" actId="1076"/>
          <ac:picMkLst>
            <pc:docMk/>
            <pc:sldMk cId="1809818176" sldId="273"/>
            <ac:picMk id="3" creationId="{4ADC4D7B-FE23-4D34-8E21-6D74E55E3E3F}"/>
          </ac:picMkLst>
        </pc:picChg>
        <pc:cxnChg chg="add del mod">
          <ac:chgData name="Robert Slack" userId="e1495a5e82f2242d" providerId="LiveId" clId="{F9FA38EF-F74D-4C27-8C3C-2CA2561E0B77}" dt="2021-04-19T15:47:38.177" v="239"/>
          <ac:cxnSpMkLst>
            <pc:docMk/>
            <pc:sldMk cId="1809818176" sldId="273"/>
            <ac:cxnSpMk id="4" creationId="{FD2749FA-BE57-4E85-9187-9B8464A393DE}"/>
          </ac:cxnSpMkLst>
        </pc:cxnChg>
        <pc:cxnChg chg="add del mod">
          <ac:chgData name="Robert Slack" userId="e1495a5e82f2242d" providerId="LiveId" clId="{F9FA38EF-F74D-4C27-8C3C-2CA2561E0B77}" dt="2021-04-19T15:49:28.746" v="249" actId="478"/>
          <ac:cxnSpMkLst>
            <pc:docMk/>
            <pc:sldMk cId="1809818176" sldId="273"/>
            <ac:cxnSpMk id="6" creationId="{C24E29D4-DAD5-45E2-BFBE-763E24D4C03F}"/>
          </ac:cxnSpMkLst>
        </pc:cxnChg>
        <pc:cxnChg chg="add mod">
          <ac:chgData name="Robert Slack" userId="e1495a5e82f2242d" providerId="LiveId" clId="{F9FA38EF-F74D-4C27-8C3C-2CA2561E0B77}" dt="2021-04-19T15:50:42.681" v="306" actId="14100"/>
          <ac:cxnSpMkLst>
            <pc:docMk/>
            <pc:sldMk cId="1809818176" sldId="273"/>
            <ac:cxnSpMk id="9" creationId="{08034963-2E43-4C40-B8D4-2C5103CFB501}"/>
          </ac:cxnSpMkLst>
        </pc:cxnChg>
      </pc:sldChg>
      <pc:sldChg chg="addSp delSp modSp new del mod setBg">
        <pc:chgData name="Robert Slack" userId="e1495a5e82f2242d" providerId="LiveId" clId="{F9FA38EF-F74D-4C27-8C3C-2CA2561E0B77}" dt="2021-04-19T15:54:39.912" v="308" actId="2696"/>
        <pc:sldMkLst>
          <pc:docMk/>
          <pc:sldMk cId="1255978425" sldId="274"/>
        </pc:sldMkLst>
        <pc:cxnChg chg="add del mod">
          <ac:chgData name="Robert Slack" userId="e1495a5e82f2242d" providerId="LiveId" clId="{F9FA38EF-F74D-4C27-8C3C-2CA2561E0B77}" dt="2021-04-19T15:54:24.329" v="307" actId="478"/>
          <ac:cxnSpMkLst>
            <pc:docMk/>
            <pc:sldMk cId="1255978425" sldId="274"/>
            <ac:cxnSpMk id="3" creationId="{553CB347-437D-4A80-A871-AB51C393D35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C27E-E498-4E4F-ABA9-8DE9C7FE4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AF795-65BF-412F-B68B-7E7AA9F9A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718B1-AC40-4554-8451-69E58506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91-7BDD-408A-89B4-A809ABD3338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82BC6-C9E5-4994-AAEA-8DB34C13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A75B9-6452-4598-8B5F-C64E759C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B563-A4E8-4203-A64B-BC10E9D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469A-1788-404D-A8D2-E8CD5CBF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530E0-FE53-4B6B-8102-EB33778E3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FB912-11C6-4F75-9238-D2F1E9EC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91-7BDD-408A-89B4-A809ABD3338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01A4B-0879-4F1D-9253-D7825E80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2A22B-6F9C-4244-98A9-5795064D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B563-A4E8-4203-A64B-BC10E9D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9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D8E4FC-477C-421E-AC07-5C6DF7F03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F9DBC-A7CE-47D0-BF6F-55D83B477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462D4-8052-4989-837E-B9E3D7DA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91-7BDD-408A-89B4-A809ABD3338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46FE4-50FB-44AC-ACCC-C50FEB42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24632-DAA1-4656-9638-661A2A9FC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B563-A4E8-4203-A64B-BC10E9D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BA5A-986E-4E36-9130-7C524581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7984-01E8-41CA-9086-BF327BB5D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3001E-66CB-48FF-B1D2-72584683F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91-7BDD-408A-89B4-A809ABD3338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03CD-990D-4B9C-A03A-95D54AFF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4A770-0657-4F63-9A01-5449E56D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B563-A4E8-4203-A64B-BC10E9D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3363-72A0-43DB-AFF2-2D3E1F49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B64F2-E233-403E-B7A8-76CDF3DA0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0439C-9E9E-4115-875F-E4720F98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91-7BDD-408A-89B4-A809ABD3338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16CCF-ED3C-4335-9AF3-1E6FEAE4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4D2E-17F8-4110-99DF-EF2131F9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B563-A4E8-4203-A64B-BC10E9D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9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1D1F-C11A-4D89-B6FD-3E2E11EA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21CA8-A903-45AB-85B8-967CCCE3A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7D317-F9E7-4325-84E9-824371A5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2B148-85E9-4623-8D90-EFEC4B88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91-7BDD-408A-89B4-A809ABD3338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85805-CEA0-4761-9B4C-F46D485B7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0B912-FC89-4211-B205-176E26C1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B563-A4E8-4203-A64B-BC10E9D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54A5D-8CD8-44A3-ABA4-9D691537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122C4-F2D2-49DA-A337-761BBEF8E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2DBF5-6E3F-4B15-A1CD-015ABE52F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E6542-1F85-4EEE-8400-545BD1210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9B8FE-61D2-4734-B297-C55B68CEB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01888-AB1A-4D52-80ED-35A798F7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91-7BDD-408A-89B4-A809ABD3338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B135AE-1C31-4A2D-B27D-EBC40B45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32174-3E33-4C6D-BA91-A3CE5B49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B563-A4E8-4203-A64B-BC10E9D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2C10-F6F2-49CB-ADAC-5D7438AC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17359-2C08-4C10-9908-4E209212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91-7BDD-408A-89B4-A809ABD3338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D0D4C-0CEA-4E27-A103-3E3EAAB9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D1B4C-121D-4367-AA14-AFB23D6D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B563-A4E8-4203-A64B-BC10E9D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2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08117-01D9-400F-8229-0DFCD48F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91-7BDD-408A-89B4-A809ABD3338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44DFC-530B-49AD-838F-3F7D3DF6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1DCA8-C12A-4BFA-913D-025E84FD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B563-A4E8-4203-A64B-BC10E9D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79679-0370-448C-8066-E26FB776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A3839-543D-4F4F-B24C-8AD7D1D3E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FC462-2BF4-4152-A8D4-481F290B9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2F04D-E875-4E3B-B759-171142AD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91-7BDD-408A-89B4-A809ABD3338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056E0-4ED5-40AA-ADB9-9CE8B1D2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7A35B-1BCA-41EF-BEF0-3E2702F6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B563-A4E8-4203-A64B-BC10E9D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8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02D8-FD41-4D49-B25F-51A80B9A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E36829-E668-4814-8243-0CFE6F2E8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18AA8-5F02-4A54-A665-7025D3250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185BD-C7F4-42D3-A70E-85F4229C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91-7BDD-408A-89B4-A809ABD3338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8E51B-1D9E-42EB-BA77-17115146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F904D-841F-47D6-BA77-754B4765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B563-A4E8-4203-A64B-BC10E9D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6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F4E95-969C-4ADB-AAB6-94207137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89B60-8575-44DC-991D-AD39FADE9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F7D29-D510-4620-8332-75319E035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AE791-7BDD-408A-89B4-A809ABD3338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542D-31D2-42FC-9E45-9863683F9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B13FD-33BC-473C-92DF-B204ED20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BB563-A4E8-4203-A64B-BC10E9D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8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 with low confidence">
            <a:extLst>
              <a:ext uri="{FF2B5EF4-FFF2-40B4-BE49-F238E27FC236}">
                <a16:creationId xmlns:a16="http://schemas.microsoft.com/office/drawing/2014/main" id="{52A505FC-C720-4385-AA38-D7FC5012A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0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D022FAF-3981-439E-9329-D1BB292F2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5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2A0AFF-442B-4F9C-9046-114FEAFBA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3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D0EBDF7-E52A-4314-805E-B2E0B65CA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FB5A15-E559-4AB8-B816-E90CB297E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64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327BD16-ACC5-4144-AF4E-B455E54C2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70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2B14B6C-EA68-4279-B83D-C6098E6F5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4080ECE7-394C-4E86-8828-4033C9B4C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93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987EC3B-DA62-45DE-936C-998DDBBF4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47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C4D7B-FE23-4D34-8E21-6D74E55E3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2" r="50000" b="9091"/>
          <a:stretch/>
        </p:blipFill>
        <p:spPr>
          <a:xfrm>
            <a:off x="0" y="12946"/>
            <a:ext cx="15009091" cy="6845054"/>
          </a:xfrm>
          <a:prstGeom prst="rect">
            <a:avLst/>
          </a:prstGeom>
          <a:ln>
            <a:solidFill>
              <a:srgbClr val="1A73E8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034963-2E43-4C40-B8D4-2C5103CFB501}"/>
              </a:ext>
            </a:extLst>
          </p:cNvPr>
          <p:cNvCxnSpPr>
            <a:cxnSpLocks/>
          </p:cNvCxnSpPr>
          <p:nvPr/>
        </p:nvCxnSpPr>
        <p:spPr>
          <a:xfrm>
            <a:off x="443346" y="637308"/>
            <a:ext cx="2724727" cy="0"/>
          </a:xfrm>
          <a:prstGeom prst="line">
            <a:avLst/>
          </a:prstGeom>
          <a:ln w="165100">
            <a:solidFill>
              <a:srgbClr val="1A7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81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2A1F71E-9703-479B-86E7-166D28E66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EBEE91-826F-4027-BDE1-4F4FC5540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8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B3083CB-10E3-497D-9C31-2AED08FDF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0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061A196-8974-4D01-94A3-A27F99F9F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6E24CAD-69F9-4D1A-A0E9-77B29177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2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C3810211-86BB-4553-A9EE-CB4843490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7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11275285-2943-41E3-AF75-CDC9374FB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1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70523B06-D1A9-4AD6-AE2E-2D6C8AB4A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1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Widescreen</PresentationFormat>
  <Paragraphs>0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Slack</dc:creator>
  <cp:lastModifiedBy>Robert Slack</cp:lastModifiedBy>
  <cp:revision>1</cp:revision>
  <dcterms:created xsi:type="dcterms:W3CDTF">2021-04-16T16:11:59Z</dcterms:created>
  <dcterms:modified xsi:type="dcterms:W3CDTF">2021-04-19T15:54:51Z</dcterms:modified>
</cp:coreProperties>
</file>